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2/23/2024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2/23/2024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pagination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10887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01426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38965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41195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7482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0270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374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1793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82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777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52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680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57801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43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123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47681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65</TotalTime>
  <Words>1</Words>
  <Application>Microsoft Office PowerPoint</Application>
  <PresentationFormat>Widescreen</PresentationFormat>
  <Paragraphs>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Trebuchet MS</vt:lpstr>
      <vt:lpstr>Tw Cen MT</vt:lpstr>
      <vt:lpstr>Circuit</vt:lpstr>
      <vt:lpstr>pagination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pagination</dc:title>
  <dc:creator>Laxman</dc:creator>
  <cp:lastModifiedBy>Laxman</cp:lastModifiedBy>
  <cp:revision>6</cp:revision>
  <dcterms:created xsi:type="dcterms:W3CDTF">2024-02-23T04:07:47Z</dcterms:created>
  <dcterms:modified xsi:type="dcterms:W3CDTF">2024-02-23T05:13:20Z</dcterms:modified>
</cp:coreProperties>
</file>